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7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2" autoAdjust="0"/>
    <p:restoredTop sz="94660"/>
  </p:normalViewPr>
  <p:slideViewPr>
    <p:cSldViewPr snapToGrid="0">
      <p:cViewPr varScale="1">
        <p:scale>
          <a:sx n="83" d="100"/>
          <a:sy n="83" d="100"/>
        </p:scale>
        <p:origin x="65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470225189242649E-2"/>
          <c:y val="0.20904489607564386"/>
          <c:w val="0.94714253109665636"/>
          <c:h val="0.6984143727745351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5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Sun</c:v>
                </c:pt>
                <c:pt idx="1">
                  <c:v>Mon</c:v>
                </c:pt>
                <c:pt idx="2">
                  <c:v>Tue</c:v>
                </c:pt>
                <c:pt idx="3">
                  <c:v>Wed</c:v>
                </c:pt>
                <c:pt idx="4">
                  <c:v>Thu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3">
                  <c:v>4</c:v>
                </c:pt>
                <c:pt idx="4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799-4881-843F-34F1F9B67BC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10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Sun</c:v>
                </c:pt>
                <c:pt idx="1">
                  <c:v>Mon</c:v>
                </c:pt>
                <c:pt idx="2">
                  <c:v>Tue</c:v>
                </c:pt>
                <c:pt idx="3">
                  <c:v>Wed</c:v>
                </c:pt>
                <c:pt idx="4">
                  <c:v>Thu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9</c:v>
                </c:pt>
                <c:pt idx="1">
                  <c:v>6</c:v>
                </c:pt>
                <c:pt idx="2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799-4881-843F-34F1F9B67BC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Sun</c:v>
                </c:pt>
                <c:pt idx="1">
                  <c:v>Mon</c:v>
                </c:pt>
                <c:pt idx="2">
                  <c:v>Tue</c:v>
                </c:pt>
                <c:pt idx="3">
                  <c:v>Wed</c:v>
                </c:pt>
                <c:pt idx="4">
                  <c:v>Thu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</c:numCache>
            </c:numRef>
          </c:val>
          <c:extLst>
            <c:ext xmlns:c16="http://schemas.microsoft.com/office/drawing/2014/chart" uri="{C3380CC4-5D6E-409C-BE32-E72D297353CC}">
              <c16:uniqueId val="{00000002-A799-4881-843F-34F1F9B67BC0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382975520"/>
        <c:axId val="323562336"/>
      </c:barChart>
      <c:catAx>
        <c:axId val="3829755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23562336"/>
        <c:crosses val="autoZero"/>
        <c:auto val="1"/>
        <c:lblAlgn val="ctr"/>
        <c:lblOffset val="100"/>
        <c:tickMarkSkip val="1"/>
        <c:noMultiLvlLbl val="0"/>
      </c:catAx>
      <c:valAx>
        <c:axId val="3235623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829755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E794C58-1B8D-4F73-9D63-4F97F799589D}" type="doc">
      <dgm:prSet loTypeId="urn:microsoft.com/office/officeart/2005/8/layout/cycle6" loCatId="cycle" qsTypeId="urn:microsoft.com/office/officeart/2009/2/quickstyle/3d8" qsCatId="3D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29D035C0-6330-4DF4-8FFC-48A7A038F9D0}">
      <dgm:prSet phldrT="[Text]"/>
      <dgm:spPr/>
      <dgm:t>
        <a:bodyPr/>
        <a:lstStyle/>
        <a:p>
          <a:r>
            <a:rPr lang="en-US" dirty="0" smtClean="0"/>
            <a:t>Requirement</a:t>
          </a:r>
          <a:endParaRPr lang="en-US" dirty="0"/>
        </a:p>
      </dgm:t>
    </dgm:pt>
    <dgm:pt modelId="{A69E002E-597A-41FE-A710-506E1CCA18D8}" type="parTrans" cxnId="{A9C76C58-BAAB-47FB-8000-B678DA8F409D}">
      <dgm:prSet/>
      <dgm:spPr/>
      <dgm:t>
        <a:bodyPr/>
        <a:lstStyle/>
        <a:p>
          <a:endParaRPr lang="en-US"/>
        </a:p>
      </dgm:t>
    </dgm:pt>
    <dgm:pt modelId="{02603E62-23FD-4E22-A780-C0B0014C4FBA}" type="sibTrans" cxnId="{A9C76C58-BAAB-47FB-8000-B678DA8F409D}">
      <dgm:prSet/>
      <dgm:spPr/>
      <dgm:t>
        <a:bodyPr/>
        <a:lstStyle/>
        <a:p>
          <a:endParaRPr lang="en-US"/>
        </a:p>
      </dgm:t>
    </dgm:pt>
    <dgm:pt modelId="{72A68087-5EC7-456E-9185-7500BE7A627C}">
      <dgm:prSet phldrT="[Text]"/>
      <dgm:spPr/>
      <dgm:t>
        <a:bodyPr/>
        <a:lstStyle/>
        <a:p>
          <a:r>
            <a:rPr lang="en-US" dirty="0" smtClean="0"/>
            <a:t>Design</a:t>
          </a:r>
          <a:endParaRPr lang="en-US" dirty="0"/>
        </a:p>
      </dgm:t>
    </dgm:pt>
    <dgm:pt modelId="{51835FCA-8511-45E7-948F-FF594AD87531}" type="parTrans" cxnId="{6679043D-357A-45F0-8B89-B45AB638A70B}">
      <dgm:prSet/>
      <dgm:spPr/>
      <dgm:t>
        <a:bodyPr/>
        <a:lstStyle/>
        <a:p>
          <a:endParaRPr lang="en-US"/>
        </a:p>
      </dgm:t>
    </dgm:pt>
    <dgm:pt modelId="{DF6349EE-ED31-450F-9B26-F07DDF733634}" type="sibTrans" cxnId="{6679043D-357A-45F0-8B89-B45AB638A70B}">
      <dgm:prSet/>
      <dgm:spPr/>
      <dgm:t>
        <a:bodyPr/>
        <a:lstStyle/>
        <a:p>
          <a:endParaRPr lang="en-US"/>
        </a:p>
      </dgm:t>
    </dgm:pt>
    <dgm:pt modelId="{0E4AF7B4-EBBA-46A9-9803-C21E5F6252AA}">
      <dgm:prSet phldrT="[Text]"/>
      <dgm:spPr/>
      <dgm:t>
        <a:bodyPr/>
        <a:lstStyle/>
        <a:p>
          <a:r>
            <a:rPr lang="en-US" dirty="0" smtClean="0"/>
            <a:t>Code</a:t>
          </a:r>
          <a:endParaRPr lang="en-US" dirty="0"/>
        </a:p>
      </dgm:t>
    </dgm:pt>
    <dgm:pt modelId="{B03AA694-BF81-47DA-BD7E-B8E0C32A8793}" type="parTrans" cxnId="{BF5D9D13-683A-43D7-9533-701F6C877471}">
      <dgm:prSet/>
      <dgm:spPr/>
      <dgm:t>
        <a:bodyPr/>
        <a:lstStyle/>
        <a:p>
          <a:endParaRPr lang="en-US"/>
        </a:p>
      </dgm:t>
    </dgm:pt>
    <dgm:pt modelId="{7A22DACD-E431-47F5-878A-5853717E178D}" type="sibTrans" cxnId="{BF5D9D13-683A-43D7-9533-701F6C877471}">
      <dgm:prSet/>
      <dgm:spPr/>
      <dgm:t>
        <a:bodyPr/>
        <a:lstStyle/>
        <a:p>
          <a:endParaRPr lang="en-US"/>
        </a:p>
      </dgm:t>
    </dgm:pt>
    <dgm:pt modelId="{EA19B5C2-AA13-4BEA-8AE0-AE0A2C2D7701}">
      <dgm:prSet phldrT="[Text]"/>
      <dgm:spPr/>
      <dgm:t>
        <a:bodyPr/>
        <a:lstStyle/>
        <a:p>
          <a:r>
            <a:rPr lang="en-US" dirty="0" smtClean="0"/>
            <a:t>Test</a:t>
          </a:r>
          <a:endParaRPr lang="en-US" dirty="0"/>
        </a:p>
      </dgm:t>
    </dgm:pt>
    <dgm:pt modelId="{16E8D83F-01C1-4E79-ABBC-F7865B4C711A}" type="parTrans" cxnId="{F1774E0B-EA12-408D-B351-264639E1E4CB}">
      <dgm:prSet/>
      <dgm:spPr/>
      <dgm:t>
        <a:bodyPr/>
        <a:lstStyle/>
        <a:p>
          <a:endParaRPr lang="en-US"/>
        </a:p>
      </dgm:t>
    </dgm:pt>
    <dgm:pt modelId="{8CFF2D84-59D1-4254-9604-826E97E4B7A6}" type="sibTrans" cxnId="{F1774E0B-EA12-408D-B351-264639E1E4CB}">
      <dgm:prSet/>
      <dgm:spPr/>
      <dgm:t>
        <a:bodyPr/>
        <a:lstStyle/>
        <a:p>
          <a:endParaRPr lang="en-US"/>
        </a:p>
      </dgm:t>
    </dgm:pt>
    <dgm:pt modelId="{677A2EB9-2FBD-4493-8195-71E08F6FA9BA}" type="pres">
      <dgm:prSet presAssocID="{9E794C58-1B8D-4F73-9D63-4F97F799589D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BD1FD0F-072E-43D3-A88A-4ECF548016E7}" type="pres">
      <dgm:prSet presAssocID="{29D035C0-6330-4DF4-8FFC-48A7A038F9D0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1323C12-1177-411E-8198-7B4FFF0A23C9}" type="pres">
      <dgm:prSet presAssocID="{29D035C0-6330-4DF4-8FFC-48A7A038F9D0}" presName="spNode" presStyleCnt="0"/>
      <dgm:spPr/>
    </dgm:pt>
    <dgm:pt modelId="{89283D5C-C66E-414D-83EA-4E561B46FAA9}" type="pres">
      <dgm:prSet presAssocID="{02603E62-23FD-4E22-A780-C0B0014C4FBA}" presName="sibTrans" presStyleLbl="sibTrans1D1" presStyleIdx="0" presStyleCnt="4"/>
      <dgm:spPr/>
      <dgm:t>
        <a:bodyPr/>
        <a:lstStyle/>
        <a:p>
          <a:endParaRPr lang="en-US"/>
        </a:p>
      </dgm:t>
    </dgm:pt>
    <dgm:pt modelId="{E789FD6D-8E57-4113-94E1-FB3295042AAF}" type="pres">
      <dgm:prSet presAssocID="{72A68087-5EC7-456E-9185-7500BE7A627C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9FC611C-224B-41CA-9C7A-A5176AC07546}" type="pres">
      <dgm:prSet presAssocID="{72A68087-5EC7-456E-9185-7500BE7A627C}" presName="spNode" presStyleCnt="0"/>
      <dgm:spPr/>
    </dgm:pt>
    <dgm:pt modelId="{A4130D01-0D43-4F04-8F1D-553F450B9054}" type="pres">
      <dgm:prSet presAssocID="{DF6349EE-ED31-450F-9B26-F07DDF733634}" presName="sibTrans" presStyleLbl="sibTrans1D1" presStyleIdx="1" presStyleCnt="4"/>
      <dgm:spPr/>
      <dgm:t>
        <a:bodyPr/>
        <a:lstStyle/>
        <a:p>
          <a:endParaRPr lang="en-US"/>
        </a:p>
      </dgm:t>
    </dgm:pt>
    <dgm:pt modelId="{2AC52CDE-985F-41B0-B551-8A8C81894FF3}" type="pres">
      <dgm:prSet presAssocID="{0E4AF7B4-EBBA-46A9-9803-C21E5F6252AA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0755E39-D562-43AE-A8BB-BC5AB3A98F30}" type="pres">
      <dgm:prSet presAssocID="{0E4AF7B4-EBBA-46A9-9803-C21E5F6252AA}" presName="spNode" presStyleCnt="0"/>
      <dgm:spPr/>
    </dgm:pt>
    <dgm:pt modelId="{8110E0F4-F69A-4572-A222-8B62A3AC1B7B}" type="pres">
      <dgm:prSet presAssocID="{7A22DACD-E431-47F5-878A-5853717E178D}" presName="sibTrans" presStyleLbl="sibTrans1D1" presStyleIdx="2" presStyleCnt="4"/>
      <dgm:spPr/>
      <dgm:t>
        <a:bodyPr/>
        <a:lstStyle/>
        <a:p>
          <a:endParaRPr lang="en-US"/>
        </a:p>
      </dgm:t>
    </dgm:pt>
    <dgm:pt modelId="{21C3D704-E418-4C72-B98B-C41B1686CF78}" type="pres">
      <dgm:prSet presAssocID="{EA19B5C2-AA13-4BEA-8AE0-AE0A2C2D7701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0AD38E5-6FC1-4B09-A41C-D1ADDC191C8B}" type="pres">
      <dgm:prSet presAssocID="{EA19B5C2-AA13-4BEA-8AE0-AE0A2C2D7701}" presName="spNode" presStyleCnt="0"/>
      <dgm:spPr/>
    </dgm:pt>
    <dgm:pt modelId="{64B07968-94B4-4DD4-8325-A6E1090F21CF}" type="pres">
      <dgm:prSet presAssocID="{8CFF2D84-59D1-4254-9604-826E97E4B7A6}" presName="sibTrans" presStyleLbl="sibTrans1D1" presStyleIdx="3" presStyleCnt="4"/>
      <dgm:spPr/>
      <dgm:t>
        <a:bodyPr/>
        <a:lstStyle/>
        <a:p>
          <a:endParaRPr lang="en-US"/>
        </a:p>
      </dgm:t>
    </dgm:pt>
  </dgm:ptLst>
  <dgm:cxnLst>
    <dgm:cxn modelId="{65F32E3C-C62A-4A3A-8187-D6796823B2B3}" type="presOf" srcId="{7A22DACD-E431-47F5-878A-5853717E178D}" destId="{8110E0F4-F69A-4572-A222-8B62A3AC1B7B}" srcOrd="0" destOrd="0" presId="urn:microsoft.com/office/officeart/2005/8/layout/cycle6"/>
    <dgm:cxn modelId="{A9C76C58-BAAB-47FB-8000-B678DA8F409D}" srcId="{9E794C58-1B8D-4F73-9D63-4F97F799589D}" destId="{29D035C0-6330-4DF4-8FFC-48A7A038F9D0}" srcOrd="0" destOrd="0" parTransId="{A69E002E-597A-41FE-A710-506E1CCA18D8}" sibTransId="{02603E62-23FD-4E22-A780-C0B0014C4FBA}"/>
    <dgm:cxn modelId="{BF5D9D13-683A-43D7-9533-701F6C877471}" srcId="{9E794C58-1B8D-4F73-9D63-4F97F799589D}" destId="{0E4AF7B4-EBBA-46A9-9803-C21E5F6252AA}" srcOrd="2" destOrd="0" parTransId="{B03AA694-BF81-47DA-BD7E-B8E0C32A8793}" sibTransId="{7A22DACD-E431-47F5-878A-5853717E178D}"/>
    <dgm:cxn modelId="{06E160D6-ECB3-4707-AF0A-32DBD152EFBF}" type="presOf" srcId="{8CFF2D84-59D1-4254-9604-826E97E4B7A6}" destId="{64B07968-94B4-4DD4-8325-A6E1090F21CF}" srcOrd="0" destOrd="0" presId="urn:microsoft.com/office/officeart/2005/8/layout/cycle6"/>
    <dgm:cxn modelId="{46CF410A-785C-4988-BD6B-DE8A1CF92C0A}" type="presOf" srcId="{DF6349EE-ED31-450F-9B26-F07DDF733634}" destId="{A4130D01-0D43-4F04-8F1D-553F450B9054}" srcOrd="0" destOrd="0" presId="urn:microsoft.com/office/officeart/2005/8/layout/cycle6"/>
    <dgm:cxn modelId="{0920E626-2D56-4FAB-A354-574EEFF02CD3}" type="presOf" srcId="{9E794C58-1B8D-4F73-9D63-4F97F799589D}" destId="{677A2EB9-2FBD-4493-8195-71E08F6FA9BA}" srcOrd="0" destOrd="0" presId="urn:microsoft.com/office/officeart/2005/8/layout/cycle6"/>
    <dgm:cxn modelId="{4C2431C4-2B70-4866-8142-B0C659AD4631}" type="presOf" srcId="{EA19B5C2-AA13-4BEA-8AE0-AE0A2C2D7701}" destId="{21C3D704-E418-4C72-B98B-C41B1686CF78}" srcOrd="0" destOrd="0" presId="urn:microsoft.com/office/officeart/2005/8/layout/cycle6"/>
    <dgm:cxn modelId="{6679043D-357A-45F0-8B89-B45AB638A70B}" srcId="{9E794C58-1B8D-4F73-9D63-4F97F799589D}" destId="{72A68087-5EC7-456E-9185-7500BE7A627C}" srcOrd="1" destOrd="0" parTransId="{51835FCA-8511-45E7-948F-FF594AD87531}" sibTransId="{DF6349EE-ED31-450F-9B26-F07DDF733634}"/>
    <dgm:cxn modelId="{BD129580-5F03-4528-978B-C3855176F3B7}" type="presOf" srcId="{0E4AF7B4-EBBA-46A9-9803-C21E5F6252AA}" destId="{2AC52CDE-985F-41B0-B551-8A8C81894FF3}" srcOrd="0" destOrd="0" presId="urn:microsoft.com/office/officeart/2005/8/layout/cycle6"/>
    <dgm:cxn modelId="{353F9210-38BF-4D0C-8FC4-3DC57F04E219}" type="presOf" srcId="{72A68087-5EC7-456E-9185-7500BE7A627C}" destId="{E789FD6D-8E57-4113-94E1-FB3295042AAF}" srcOrd="0" destOrd="0" presId="urn:microsoft.com/office/officeart/2005/8/layout/cycle6"/>
    <dgm:cxn modelId="{4938E3A2-6E28-461D-B2F3-9EDE917E3706}" type="presOf" srcId="{02603E62-23FD-4E22-A780-C0B0014C4FBA}" destId="{89283D5C-C66E-414D-83EA-4E561B46FAA9}" srcOrd="0" destOrd="0" presId="urn:microsoft.com/office/officeart/2005/8/layout/cycle6"/>
    <dgm:cxn modelId="{F1774E0B-EA12-408D-B351-264639E1E4CB}" srcId="{9E794C58-1B8D-4F73-9D63-4F97F799589D}" destId="{EA19B5C2-AA13-4BEA-8AE0-AE0A2C2D7701}" srcOrd="3" destOrd="0" parTransId="{16E8D83F-01C1-4E79-ABBC-F7865B4C711A}" sibTransId="{8CFF2D84-59D1-4254-9604-826E97E4B7A6}"/>
    <dgm:cxn modelId="{C6ED0379-7481-4E37-9BEE-7FC3AC99A6D2}" type="presOf" srcId="{29D035C0-6330-4DF4-8FFC-48A7A038F9D0}" destId="{2BD1FD0F-072E-43D3-A88A-4ECF548016E7}" srcOrd="0" destOrd="0" presId="urn:microsoft.com/office/officeart/2005/8/layout/cycle6"/>
    <dgm:cxn modelId="{78BCEBC0-B621-460C-9069-690D13F3C767}" type="presParOf" srcId="{677A2EB9-2FBD-4493-8195-71E08F6FA9BA}" destId="{2BD1FD0F-072E-43D3-A88A-4ECF548016E7}" srcOrd="0" destOrd="0" presId="urn:microsoft.com/office/officeart/2005/8/layout/cycle6"/>
    <dgm:cxn modelId="{5E05DF14-B2B0-40B5-99AE-05ED33A6F0E4}" type="presParOf" srcId="{677A2EB9-2FBD-4493-8195-71E08F6FA9BA}" destId="{11323C12-1177-411E-8198-7B4FFF0A23C9}" srcOrd="1" destOrd="0" presId="urn:microsoft.com/office/officeart/2005/8/layout/cycle6"/>
    <dgm:cxn modelId="{D77DCF47-E42A-45DE-B6AD-F95D286E3DC0}" type="presParOf" srcId="{677A2EB9-2FBD-4493-8195-71E08F6FA9BA}" destId="{89283D5C-C66E-414D-83EA-4E561B46FAA9}" srcOrd="2" destOrd="0" presId="urn:microsoft.com/office/officeart/2005/8/layout/cycle6"/>
    <dgm:cxn modelId="{928A814C-C11F-4E4C-B06E-51F1B31080B0}" type="presParOf" srcId="{677A2EB9-2FBD-4493-8195-71E08F6FA9BA}" destId="{E789FD6D-8E57-4113-94E1-FB3295042AAF}" srcOrd="3" destOrd="0" presId="urn:microsoft.com/office/officeart/2005/8/layout/cycle6"/>
    <dgm:cxn modelId="{D5E10D19-0252-462A-A080-7FA659B04D1C}" type="presParOf" srcId="{677A2EB9-2FBD-4493-8195-71E08F6FA9BA}" destId="{49FC611C-224B-41CA-9C7A-A5176AC07546}" srcOrd="4" destOrd="0" presId="urn:microsoft.com/office/officeart/2005/8/layout/cycle6"/>
    <dgm:cxn modelId="{083228D4-664E-4D0B-A12A-F98802849316}" type="presParOf" srcId="{677A2EB9-2FBD-4493-8195-71E08F6FA9BA}" destId="{A4130D01-0D43-4F04-8F1D-553F450B9054}" srcOrd="5" destOrd="0" presId="urn:microsoft.com/office/officeart/2005/8/layout/cycle6"/>
    <dgm:cxn modelId="{ECF2A7AC-31FF-4FD9-AA31-E537307373EB}" type="presParOf" srcId="{677A2EB9-2FBD-4493-8195-71E08F6FA9BA}" destId="{2AC52CDE-985F-41B0-B551-8A8C81894FF3}" srcOrd="6" destOrd="0" presId="urn:microsoft.com/office/officeart/2005/8/layout/cycle6"/>
    <dgm:cxn modelId="{6AA1204E-6FDD-40EE-A2A9-E8387D2E31C7}" type="presParOf" srcId="{677A2EB9-2FBD-4493-8195-71E08F6FA9BA}" destId="{D0755E39-D562-43AE-A8BB-BC5AB3A98F30}" srcOrd="7" destOrd="0" presId="urn:microsoft.com/office/officeart/2005/8/layout/cycle6"/>
    <dgm:cxn modelId="{EA475726-AE49-4A94-8604-12D468FF852D}" type="presParOf" srcId="{677A2EB9-2FBD-4493-8195-71E08F6FA9BA}" destId="{8110E0F4-F69A-4572-A222-8B62A3AC1B7B}" srcOrd="8" destOrd="0" presId="urn:microsoft.com/office/officeart/2005/8/layout/cycle6"/>
    <dgm:cxn modelId="{34F69B43-588F-4D8B-97FD-8D9AF20C39E0}" type="presParOf" srcId="{677A2EB9-2FBD-4493-8195-71E08F6FA9BA}" destId="{21C3D704-E418-4C72-B98B-C41B1686CF78}" srcOrd="9" destOrd="0" presId="urn:microsoft.com/office/officeart/2005/8/layout/cycle6"/>
    <dgm:cxn modelId="{B43F841C-CC81-4225-95FC-A50945030E46}" type="presParOf" srcId="{677A2EB9-2FBD-4493-8195-71E08F6FA9BA}" destId="{B0AD38E5-6FC1-4B09-A41C-D1ADDC191C8B}" srcOrd="10" destOrd="0" presId="urn:microsoft.com/office/officeart/2005/8/layout/cycle6"/>
    <dgm:cxn modelId="{56020D1A-56FD-4046-BC69-1132B3D3DB2D}" type="presParOf" srcId="{677A2EB9-2FBD-4493-8195-71E08F6FA9BA}" destId="{64B07968-94B4-4DD4-8325-A6E1090F21CF}" srcOrd="11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D1FD0F-072E-43D3-A88A-4ECF548016E7}">
      <dsp:nvSpPr>
        <dsp:cNvPr id="0" name=""/>
        <dsp:cNvSpPr/>
      </dsp:nvSpPr>
      <dsp:spPr>
        <a:xfrm>
          <a:off x="3353365" y="543"/>
          <a:ext cx="1888628" cy="1227608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Requirement</a:t>
          </a:r>
          <a:endParaRPr lang="en-US" sz="2300" kern="1200" dirty="0"/>
        </a:p>
      </dsp:txBody>
      <dsp:txXfrm>
        <a:off x="3413292" y="60470"/>
        <a:ext cx="1768774" cy="1107754"/>
      </dsp:txXfrm>
    </dsp:sp>
    <dsp:sp modelId="{89283D5C-C66E-414D-83EA-4E561B46FAA9}">
      <dsp:nvSpPr>
        <dsp:cNvPr id="0" name=""/>
        <dsp:cNvSpPr/>
      </dsp:nvSpPr>
      <dsp:spPr>
        <a:xfrm>
          <a:off x="2269411" y="614347"/>
          <a:ext cx="4056537" cy="4056537"/>
        </a:xfrm>
        <a:custGeom>
          <a:avLst/>
          <a:gdLst/>
          <a:ahLst/>
          <a:cxnLst/>
          <a:rect l="0" t="0" r="0" b="0"/>
          <a:pathLst>
            <a:path>
              <a:moveTo>
                <a:pt x="2986189" y="240459"/>
              </a:moveTo>
              <a:arcTo wR="2028268" hR="2028268" stAng="17890963" swAng="2626008"/>
            </a:path>
          </a:pathLst>
        </a:custGeom>
        <a:noFill/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789FD6D-8E57-4113-94E1-FB3295042AAF}">
      <dsp:nvSpPr>
        <dsp:cNvPr id="0" name=""/>
        <dsp:cNvSpPr/>
      </dsp:nvSpPr>
      <dsp:spPr>
        <a:xfrm>
          <a:off x="5381634" y="2028812"/>
          <a:ext cx="1888628" cy="1227608"/>
        </a:xfrm>
        <a:prstGeom prst="roundRect">
          <a:avLst/>
        </a:prstGeom>
        <a:solidFill>
          <a:schemeClr val="accent5">
            <a:hueOff val="-2451115"/>
            <a:satOff val="-3409"/>
            <a:lumOff val="-1307"/>
            <a:alphaOff val="0"/>
          </a:schemeClr>
        </a:solidFill>
        <a:ln>
          <a:noFill/>
        </a:ln>
        <a:effectLst/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Design</a:t>
          </a:r>
          <a:endParaRPr lang="en-US" sz="2300" kern="1200" dirty="0"/>
        </a:p>
      </dsp:txBody>
      <dsp:txXfrm>
        <a:off x="5441561" y="2088739"/>
        <a:ext cx="1768774" cy="1107754"/>
      </dsp:txXfrm>
    </dsp:sp>
    <dsp:sp modelId="{A4130D01-0D43-4F04-8F1D-553F450B9054}">
      <dsp:nvSpPr>
        <dsp:cNvPr id="0" name=""/>
        <dsp:cNvSpPr/>
      </dsp:nvSpPr>
      <dsp:spPr>
        <a:xfrm>
          <a:off x="2269411" y="614347"/>
          <a:ext cx="4056537" cy="4056537"/>
        </a:xfrm>
        <a:custGeom>
          <a:avLst/>
          <a:gdLst/>
          <a:ahLst/>
          <a:cxnLst/>
          <a:rect l="0" t="0" r="0" b="0"/>
          <a:pathLst>
            <a:path>
              <a:moveTo>
                <a:pt x="3956714" y="2656738"/>
              </a:moveTo>
              <a:arcTo wR="2028268" hR="2028268" stAng="1083029" swAng="2626008"/>
            </a:path>
          </a:pathLst>
        </a:custGeom>
        <a:noFill/>
        <a:ln w="6350" cap="flat" cmpd="sng" algn="ctr">
          <a:solidFill>
            <a:schemeClr val="accent5">
              <a:hueOff val="-2451115"/>
              <a:satOff val="-3409"/>
              <a:lumOff val="-1307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AC52CDE-985F-41B0-B551-8A8C81894FF3}">
      <dsp:nvSpPr>
        <dsp:cNvPr id="0" name=""/>
        <dsp:cNvSpPr/>
      </dsp:nvSpPr>
      <dsp:spPr>
        <a:xfrm>
          <a:off x="3353365" y="4057081"/>
          <a:ext cx="1888628" cy="1227608"/>
        </a:xfrm>
        <a:prstGeom prst="roundRect">
          <a:avLst/>
        </a:prstGeom>
        <a:solidFill>
          <a:schemeClr val="accent5">
            <a:hueOff val="-4902230"/>
            <a:satOff val="-6819"/>
            <a:lumOff val="-2615"/>
            <a:alphaOff val="0"/>
          </a:schemeClr>
        </a:solidFill>
        <a:ln>
          <a:noFill/>
        </a:ln>
        <a:effectLst/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Code</a:t>
          </a:r>
          <a:endParaRPr lang="en-US" sz="2300" kern="1200" dirty="0"/>
        </a:p>
      </dsp:txBody>
      <dsp:txXfrm>
        <a:off x="3413292" y="4117008"/>
        <a:ext cx="1768774" cy="1107754"/>
      </dsp:txXfrm>
    </dsp:sp>
    <dsp:sp modelId="{8110E0F4-F69A-4572-A222-8B62A3AC1B7B}">
      <dsp:nvSpPr>
        <dsp:cNvPr id="0" name=""/>
        <dsp:cNvSpPr/>
      </dsp:nvSpPr>
      <dsp:spPr>
        <a:xfrm>
          <a:off x="2269411" y="614347"/>
          <a:ext cx="4056537" cy="4056537"/>
        </a:xfrm>
        <a:custGeom>
          <a:avLst/>
          <a:gdLst/>
          <a:ahLst/>
          <a:cxnLst/>
          <a:rect l="0" t="0" r="0" b="0"/>
          <a:pathLst>
            <a:path>
              <a:moveTo>
                <a:pt x="1070348" y="3816078"/>
              </a:moveTo>
              <a:arcTo wR="2028268" hR="2028268" stAng="7090963" swAng="2626008"/>
            </a:path>
          </a:pathLst>
        </a:custGeom>
        <a:noFill/>
        <a:ln w="6350" cap="flat" cmpd="sng" algn="ctr">
          <a:solidFill>
            <a:schemeClr val="accent5">
              <a:hueOff val="-4902230"/>
              <a:satOff val="-6819"/>
              <a:lumOff val="-2615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1C3D704-E418-4C72-B98B-C41B1686CF78}">
      <dsp:nvSpPr>
        <dsp:cNvPr id="0" name=""/>
        <dsp:cNvSpPr/>
      </dsp:nvSpPr>
      <dsp:spPr>
        <a:xfrm>
          <a:off x="1325096" y="2028812"/>
          <a:ext cx="1888628" cy="1227608"/>
        </a:xfrm>
        <a:prstGeom prst="roundRect">
          <a:avLst/>
        </a:prstGeom>
        <a:solidFill>
          <a:schemeClr val="accent5">
            <a:hueOff val="-7353344"/>
            <a:satOff val="-10228"/>
            <a:lumOff val="-3922"/>
            <a:alphaOff val="0"/>
          </a:schemeClr>
        </a:solidFill>
        <a:ln>
          <a:noFill/>
        </a:ln>
        <a:effectLst/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Test</a:t>
          </a:r>
          <a:endParaRPr lang="en-US" sz="2300" kern="1200" dirty="0"/>
        </a:p>
      </dsp:txBody>
      <dsp:txXfrm>
        <a:off x="1385023" y="2088739"/>
        <a:ext cx="1768774" cy="1107754"/>
      </dsp:txXfrm>
    </dsp:sp>
    <dsp:sp modelId="{64B07968-94B4-4DD4-8325-A6E1090F21CF}">
      <dsp:nvSpPr>
        <dsp:cNvPr id="0" name=""/>
        <dsp:cNvSpPr/>
      </dsp:nvSpPr>
      <dsp:spPr>
        <a:xfrm>
          <a:off x="2269411" y="614347"/>
          <a:ext cx="4056537" cy="4056537"/>
        </a:xfrm>
        <a:custGeom>
          <a:avLst/>
          <a:gdLst/>
          <a:ahLst/>
          <a:cxnLst/>
          <a:rect l="0" t="0" r="0" b="0"/>
          <a:pathLst>
            <a:path>
              <a:moveTo>
                <a:pt x="99823" y="1399799"/>
              </a:moveTo>
              <a:arcTo wR="2028268" hR="2028268" stAng="11883029" swAng="2626008"/>
            </a:path>
          </a:pathLst>
        </a:custGeom>
        <a:noFill/>
        <a:ln w="6350" cap="flat" cmpd="sng" algn="ctr">
          <a:solidFill>
            <a:schemeClr val="accent5">
              <a:hueOff val="-7353344"/>
              <a:satOff val="-10228"/>
              <a:lumOff val="-3922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9/2/quickstyle/3d8">
  <dgm:title val=""/>
  <dgm:desc val=""/>
  <dgm:catLst>
    <dgm:cat type="3D" pri="11800"/>
  </dgm:catLst>
  <dgm:scene3d>
    <a:camera prst="perspectiveHeroicExtremeRightFacing" zoom="82000">
      <a:rot lat="21300000" lon="20400000" rev="180000"/>
    </a:camera>
    <a:lightRig rig="morning" dir="t">
      <a:rot lat="0" lon="0" rev="20400000"/>
    </a:lightRig>
  </dgm:scene3d>
  <dgm:styleLbl name="node0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0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600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635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1520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190500" prstMaterial="matte">
      <a:bevelT w="120650" h="38100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2.png>
</file>

<file path=ppt/media/image3.jpg>
</file>

<file path=ppt/media/image4.png>
</file>

<file path=ppt/media/image5.jp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7D2D50-4700-4091-BB4E-EE9BB6A9665D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AAFA33-5C90-475B-9EA4-9C161B86A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3950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AAFA33-5C90-475B-9EA4-9C161B86A6D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8085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E457A-D10E-4B0A-BAFC-F4D6E86E13F0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9C2ED-884B-44DB-A105-8C0D07806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34843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E457A-D10E-4B0A-BAFC-F4D6E86E13F0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9C2ED-884B-44DB-A105-8C0D07806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5676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E457A-D10E-4B0A-BAFC-F4D6E86E13F0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9C2ED-884B-44DB-A105-8C0D07806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6980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E457A-D10E-4B0A-BAFC-F4D6E86E13F0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9C2ED-884B-44DB-A105-8C0D07806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8570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E457A-D10E-4B0A-BAFC-F4D6E86E13F0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9C2ED-884B-44DB-A105-8C0D07806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1208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E457A-D10E-4B0A-BAFC-F4D6E86E13F0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9C2ED-884B-44DB-A105-8C0D07806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28982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E457A-D10E-4B0A-BAFC-F4D6E86E13F0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9C2ED-884B-44DB-A105-8C0D07806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64495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E457A-D10E-4B0A-BAFC-F4D6E86E13F0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9C2ED-884B-44DB-A105-8C0D07806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3008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E457A-D10E-4B0A-BAFC-F4D6E86E13F0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9C2ED-884B-44DB-A105-8C0D07806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63812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E457A-D10E-4B0A-BAFC-F4D6E86E13F0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9C2ED-884B-44DB-A105-8C0D07806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56378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E457A-D10E-4B0A-BAFC-F4D6E86E13F0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9C2ED-884B-44DB-A105-8C0D07806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8658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3E457A-D10E-4B0A-BAFC-F4D6E86E13F0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F9C2ED-884B-44DB-A105-8C0D07806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3160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8" r:id="rId1"/>
    <p:sldLayoutId id="2147483859" r:id="rId2"/>
    <p:sldLayoutId id="2147483860" r:id="rId3"/>
    <p:sldLayoutId id="2147483861" r:id="rId4"/>
    <p:sldLayoutId id="2147483862" r:id="rId5"/>
    <p:sldLayoutId id="2147483863" r:id="rId6"/>
    <p:sldLayoutId id="2147483864" r:id="rId7"/>
    <p:sldLayoutId id="2147483865" r:id="rId8"/>
    <p:sldLayoutId id="2147483866" r:id="rId9"/>
    <p:sldLayoutId id="2147483867" r:id="rId10"/>
    <p:sldLayoutId id="214748386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987396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7332453" y="845388"/>
            <a:ext cx="4502990" cy="36748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3200" b="1" dirty="0" smtClean="0">
                <a:solidFill>
                  <a:schemeClr val="tx2"/>
                </a:solidFill>
              </a:rPr>
              <a:t>Software Progress</a:t>
            </a:r>
          </a:p>
          <a:p>
            <a:pPr algn="r"/>
            <a:endParaRPr lang="en-US" sz="3200" dirty="0" smtClean="0">
              <a:solidFill>
                <a:schemeClr val="tx2"/>
              </a:solidFill>
            </a:endParaRPr>
          </a:p>
          <a:p>
            <a:pPr algn="r"/>
            <a:r>
              <a:rPr lang="en-US" i="1" u="sng" dirty="0" smtClean="0">
                <a:solidFill>
                  <a:schemeClr val="tx2"/>
                </a:solidFill>
              </a:rPr>
              <a:t>Introduced by</a:t>
            </a:r>
          </a:p>
          <a:p>
            <a:pPr algn="r"/>
            <a:endParaRPr lang="en-US" dirty="0" smtClean="0">
              <a:solidFill>
                <a:schemeClr val="tx2"/>
              </a:solidFill>
            </a:endParaRPr>
          </a:p>
          <a:p>
            <a:pPr algn="r"/>
            <a:r>
              <a:rPr lang="en-US" dirty="0" smtClean="0">
                <a:solidFill>
                  <a:schemeClr val="tx2"/>
                </a:solidFill>
              </a:rPr>
              <a:t>Sakif Ahmed Abir (151014085)</a:t>
            </a:r>
            <a:endParaRPr lang="en-US" dirty="0" smtClean="0">
              <a:solidFill>
                <a:schemeClr val="tx2"/>
              </a:solidFill>
            </a:endParaRPr>
          </a:p>
          <a:p>
            <a:pPr algn="ctr"/>
            <a:endParaRPr lang="en-US" dirty="0" smtClean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2117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8734" y="1062260"/>
            <a:ext cx="6315029" cy="4378420"/>
          </a:xfrm>
        </p:spPr>
      </p:pic>
    </p:spTree>
    <p:extLst>
      <p:ext uri="{BB962C8B-B14F-4D97-AF65-F5344CB8AC3E}">
        <p14:creationId xmlns:p14="http://schemas.microsoft.com/office/powerpoint/2010/main" val="1576872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3339878"/>
            <a:ext cx="10515600" cy="1322832"/>
          </a:xfrm>
          <a:prstGeom prst="rect">
            <a:avLst/>
          </a:prstGeom>
        </p:spPr>
      </p:pic>
      <p:pic>
        <p:nvPicPr>
          <p:cNvPr id="9" name="Content Placeholder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362310" y="5555411"/>
            <a:ext cx="11723298" cy="819509"/>
          </a:xfrm>
          <a:prstGeom prst="rect">
            <a:avLst/>
          </a:prstGeom>
          <a:noFill/>
          <a:ln w="15875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1" u="none" strike="noStrike" kern="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ookman Old Style" panose="02050604050505020204" pitchFamily="18" charset="0"/>
                <a:ea typeface="+mn-ea"/>
                <a:cs typeface="+mn-cs"/>
              </a:rPr>
              <a:t>eTo</a:t>
            </a:r>
            <a:r>
              <a:rPr kumimoji="0" lang="en-US" sz="4800" b="0" i="1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ookman Old Style" panose="02050604050505020204" pitchFamily="18" charset="0"/>
                <a:ea typeface="+mn-ea"/>
                <a:cs typeface="+mn-cs"/>
              </a:rPr>
              <a:t>-Let Management System</a:t>
            </a:r>
            <a:endParaRPr kumimoji="0" lang="en-US" sz="4800" b="0" i="1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Bookman Old Style" panose="02050604050505020204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29071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1388067365"/>
              </p:ext>
            </p:extLst>
          </p:nvPr>
        </p:nvGraphicFramePr>
        <p:xfrm>
          <a:off x="219456" y="978407"/>
          <a:ext cx="8595360" cy="52852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Rectangle 5"/>
          <p:cNvSpPr/>
          <p:nvPr/>
        </p:nvSpPr>
        <p:spPr>
          <a:xfrm>
            <a:off x="5782056" y="877824"/>
            <a:ext cx="6409944" cy="9601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 smtClean="0">
                <a:solidFill>
                  <a:schemeClr val="bg1"/>
                </a:solidFill>
              </a:rPr>
              <a:t>Process Flow</a:t>
            </a:r>
            <a:endParaRPr lang="en-US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1152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51560" y="896112"/>
            <a:ext cx="13115988" cy="5961888"/>
          </a:xfrm>
          <a:noFill/>
          <a:ln>
            <a:noFill/>
          </a:ln>
        </p:spPr>
      </p:pic>
      <p:sp>
        <p:nvSpPr>
          <p:cNvPr id="5" name="Rectangle 4"/>
          <p:cNvSpPr/>
          <p:nvPr/>
        </p:nvSpPr>
        <p:spPr>
          <a:xfrm>
            <a:off x="6262259" y="1828110"/>
            <a:ext cx="4899804" cy="13284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5400" dirty="0" smtClean="0"/>
              <a:t>What is Scrum ?</a:t>
            </a:r>
            <a:endParaRPr lang="en-US" sz="5400" dirty="0"/>
          </a:p>
        </p:txBody>
      </p:sp>
      <p:sp>
        <p:nvSpPr>
          <p:cNvPr id="6" name="Rectangle 5"/>
          <p:cNvSpPr/>
          <p:nvPr/>
        </p:nvSpPr>
        <p:spPr>
          <a:xfrm>
            <a:off x="7818120" y="3794760"/>
            <a:ext cx="3429000" cy="2606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7571232" y="3959352"/>
            <a:ext cx="3590831" cy="25786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 defTabSz="1028700">
              <a:lnSpc>
                <a:spcPct val="90000"/>
              </a:lnSpc>
              <a:tabLst>
                <a:tab pos="2171700" algn="l"/>
              </a:tabLst>
            </a:pPr>
            <a:r>
              <a:rPr lang="en-GB" altLang="en-US" dirty="0">
                <a:solidFill>
                  <a:schemeClr val="tx1"/>
                </a:solidFill>
              </a:rPr>
              <a:t>*</a:t>
            </a:r>
            <a:r>
              <a:rPr lang="en-GB" altLang="en-US" dirty="0" smtClean="0">
                <a:solidFill>
                  <a:schemeClr val="tx1"/>
                </a:solidFill>
              </a:rPr>
              <a:t>Scrum Master</a:t>
            </a:r>
          </a:p>
          <a:p>
            <a:pPr lvl="1" defTabSz="1028700">
              <a:lnSpc>
                <a:spcPct val="90000"/>
              </a:lnSpc>
              <a:tabLst>
                <a:tab pos="2171700" algn="l"/>
              </a:tabLst>
            </a:pPr>
            <a:r>
              <a:rPr lang="en-GB" altLang="en-US" dirty="0" smtClean="0">
                <a:solidFill>
                  <a:schemeClr val="tx1"/>
                </a:solidFill>
              </a:rPr>
              <a:t>*Product </a:t>
            </a:r>
            <a:r>
              <a:rPr lang="en-GB" altLang="en-US" dirty="0">
                <a:solidFill>
                  <a:schemeClr val="tx1"/>
                </a:solidFill>
              </a:rPr>
              <a:t>Owner</a:t>
            </a:r>
          </a:p>
          <a:p>
            <a:pPr lvl="1" defTabSz="1028700">
              <a:lnSpc>
                <a:spcPct val="90000"/>
              </a:lnSpc>
              <a:tabLst>
                <a:tab pos="2171700" algn="l"/>
              </a:tabLst>
            </a:pPr>
            <a:r>
              <a:rPr lang="en-GB" altLang="en-US" dirty="0" smtClean="0">
                <a:solidFill>
                  <a:schemeClr val="tx1"/>
                </a:solidFill>
              </a:rPr>
              <a:t>*Project </a:t>
            </a:r>
            <a:r>
              <a:rPr lang="en-GB" altLang="en-US" dirty="0">
                <a:solidFill>
                  <a:schemeClr val="tx1"/>
                </a:solidFill>
              </a:rPr>
              <a:t>Team</a:t>
            </a:r>
          </a:p>
          <a:p>
            <a:pPr lvl="1" defTabSz="1028700">
              <a:lnSpc>
                <a:spcPct val="90000"/>
              </a:lnSpc>
              <a:tabLst>
                <a:tab pos="2171700" algn="l"/>
              </a:tabLst>
            </a:pPr>
            <a:endParaRPr lang="en-GB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7196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0880" y="557166"/>
            <a:ext cx="4590195" cy="5752194"/>
          </a:xfrm>
        </p:spPr>
      </p:pic>
      <p:sp>
        <p:nvSpPr>
          <p:cNvPr id="9" name="Rectangle 8"/>
          <p:cNvSpPr/>
          <p:nvPr/>
        </p:nvSpPr>
        <p:spPr>
          <a:xfrm>
            <a:off x="219456" y="457200"/>
            <a:ext cx="7973568" cy="1371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400" dirty="0" smtClean="0">
                <a:solidFill>
                  <a:schemeClr val="tx2"/>
                </a:solidFill>
              </a:rPr>
              <a:t>Responsibility of Scrum Master</a:t>
            </a:r>
            <a:endParaRPr lang="en-US" sz="4400" dirty="0">
              <a:solidFill>
                <a:schemeClr val="tx2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376232" y="2473452"/>
            <a:ext cx="4553712" cy="31912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dirty="0" smtClean="0">
                <a:solidFill>
                  <a:schemeClr val="tx1"/>
                </a:solidFill>
              </a:rPr>
              <a:t>Lead a team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Reporting </a:t>
            </a:r>
            <a:endParaRPr lang="en-US" dirty="0" smtClean="0">
              <a:solidFill>
                <a:schemeClr val="tx1"/>
              </a:solidFill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dirty="0" smtClean="0">
                <a:solidFill>
                  <a:schemeClr val="tx1"/>
                </a:solidFill>
              </a:rPr>
              <a:t>Check quality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dirty="0" smtClean="0">
                <a:solidFill>
                  <a:schemeClr val="tx1"/>
                </a:solidFill>
              </a:rPr>
              <a:t>Shield the team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dirty="0" smtClean="0">
                <a:solidFill>
                  <a:schemeClr val="tx1"/>
                </a:solidFill>
              </a:rPr>
              <a:t>Communication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Monitoring &amp; Tracking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US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7441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3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69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5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29133" y="5134310"/>
            <a:ext cx="6236208" cy="12161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smtClean="0">
                <a:solidFill>
                  <a:schemeClr val="tx2"/>
                </a:solidFill>
              </a:rPr>
              <a:t>Daily Scrum Meeting &amp; Review</a:t>
            </a:r>
            <a:endParaRPr lang="en-US" sz="3200" b="1" dirty="0">
              <a:solidFill>
                <a:schemeClr val="tx2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072" y="1374387"/>
            <a:ext cx="6364225" cy="37096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02336" y="292608"/>
            <a:ext cx="5230368" cy="32369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7309104" y="2157565"/>
            <a:ext cx="4882896" cy="125272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 smtClean="0">
                <a:solidFill>
                  <a:schemeClr val="tx2"/>
                </a:solidFill>
              </a:rPr>
              <a:t>*</a:t>
            </a:r>
            <a:r>
              <a:rPr lang="en-US" sz="2400" dirty="0">
                <a:solidFill>
                  <a:schemeClr val="tx2"/>
                </a:solidFill>
              </a:rPr>
              <a:t>Encourage</a:t>
            </a:r>
            <a:r>
              <a:rPr lang="en-US" sz="2400" dirty="0" smtClean="0">
                <a:solidFill>
                  <a:schemeClr val="tx2"/>
                </a:solidFill>
              </a:rPr>
              <a:t>.</a:t>
            </a:r>
          </a:p>
          <a:p>
            <a:r>
              <a:rPr lang="en-US" sz="2400" dirty="0">
                <a:solidFill>
                  <a:schemeClr val="tx2"/>
                </a:solidFill>
              </a:rPr>
              <a:t>*Work together.</a:t>
            </a:r>
          </a:p>
          <a:p>
            <a:r>
              <a:rPr lang="en-US" sz="2400" dirty="0">
                <a:solidFill>
                  <a:schemeClr val="tx2"/>
                </a:solidFill>
              </a:rPr>
              <a:t>*Taking Review.</a:t>
            </a:r>
          </a:p>
          <a:p>
            <a:r>
              <a:rPr lang="en-US" sz="2400" dirty="0" smtClean="0">
                <a:solidFill>
                  <a:schemeClr val="tx2"/>
                </a:solidFill>
              </a:rPr>
              <a:t>*Discuss</a:t>
            </a:r>
          </a:p>
          <a:p>
            <a:pPr algn="ctr"/>
            <a:endParaRPr lang="en-US" dirty="0">
              <a:solidFill>
                <a:schemeClr val="tx2"/>
              </a:solidFill>
            </a:endParaRPr>
          </a:p>
          <a:p>
            <a:pPr algn="ctr"/>
            <a:endParaRPr lang="en-US" dirty="0" smtClean="0">
              <a:solidFill>
                <a:schemeClr val="tx2"/>
              </a:solidFill>
            </a:endParaRPr>
          </a:p>
          <a:p>
            <a:pPr algn="ctr"/>
            <a:endParaRPr lang="en-US" dirty="0" smtClean="0">
              <a:solidFill>
                <a:schemeClr val="tx2"/>
              </a:solidFill>
            </a:endParaRPr>
          </a:p>
          <a:p>
            <a:pPr algn="ctr"/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3407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83871392"/>
              </p:ext>
            </p:extLst>
          </p:nvPr>
        </p:nvGraphicFramePr>
        <p:xfrm>
          <a:off x="0" y="1544128"/>
          <a:ext cx="9187132" cy="4664619"/>
        </p:xfrm>
        <a:graphic>
          <a:graphicData uri="http://schemas.openxmlformats.org/drawingml/2006/table">
            <a:tbl>
              <a:tblPr lastRow="1">
                <a:tableStyleId>{69CF1AB2-1976-4502-BF36-3FF5EA218861}</a:tableStyleId>
              </a:tblPr>
              <a:tblGrid>
                <a:gridCol w="54456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5880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643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1828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89089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Story</a:t>
                      </a:r>
                      <a:endParaRPr 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Estimate</a:t>
                      </a:r>
                      <a:endParaRPr 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Priority</a:t>
                      </a:r>
                      <a:endParaRPr 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Status</a:t>
                      </a:r>
                      <a:endParaRPr lang="en-US" sz="20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9089">
                <a:tc>
                  <a:txBody>
                    <a:bodyPr/>
                    <a:lstStyle/>
                    <a:p>
                      <a:pPr algn="just"/>
                      <a:r>
                        <a:rPr lang="en-US" sz="2000" dirty="0" smtClean="0"/>
                        <a:t>User can be sign up to create account</a:t>
                      </a:r>
                      <a:endParaRPr lang="en-US" sz="20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2</a:t>
                      </a:r>
                      <a:endParaRPr lang="en-US" sz="28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/>
                        <a:t>Medium</a:t>
                      </a:r>
                      <a:endParaRPr 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Done</a:t>
                      </a:r>
                      <a:endParaRPr lang="en-US" sz="14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9089">
                <a:tc>
                  <a:txBody>
                    <a:bodyPr/>
                    <a:lstStyle/>
                    <a:p>
                      <a:pPr algn="just"/>
                      <a:r>
                        <a:rPr lang="en-US" sz="2000" dirty="0" smtClean="0"/>
                        <a:t>User can be able</a:t>
                      </a:r>
                      <a:r>
                        <a:rPr lang="en-US" sz="2000" baseline="0" dirty="0" smtClean="0"/>
                        <a:t> to login</a:t>
                      </a:r>
                      <a:endParaRPr lang="en-US" sz="20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3</a:t>
                      </a:r>
                      <a:endParaRPr lang="en-US" sz="18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/>
                        <a:t>High</a:t>
                      </a:r>
                      <a:endParaRPr 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Done</a:t>
                      </a:r>
                      <a:endParaRPr lang="en-US" sz="14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1930">
                <a:tc>
                  <a:txBody>
                    <a:bodyPr/>
                    <a:lstStyle/>
                    <a:p>
                      <a:pPr algn="just"/>
                      <a:r>
                        <a:rPr lang="en-US" sz="2000" dirty="0" smtClean="0"/>
                        <a:t>User can be able to change</a:t>
                      </a:r>
                      <a:r>
                        <a:rPr lang="en-US" sz="2000" baseline="0" dirty="0" smtClean="0"/>
                        <a:t> password</a:t>
                      </a:r>
                      <a:endParaRPr 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2</a:t>
                      </a:r>
                      <a:endParaRPr lang="en-US" sz="12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/>
                        <a:t>Medium</a:t>
                      </a:r>
                      <a:endParaRPr 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In-Process</a:t>
                      </a:r>
                      <a:endParaRPr lang="en-US" sz="14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33839">
                <a:tc>
                  <a:txBody>
                    <a:bodyPr/>
                    <a:lstStyle/>
                    <a:p>
                      <a:pPr algn="just"/>
                      <a:r>
                        <a:rPr lang="en-US" sz="2000" dirty="0" smtClean="0"/>
                        <a:t>User can be</a:t>
                      </a:r>
                      <a:r>
                        <a:rPr lang="en-US" sz="2000" baseline="0" dirty="0" smtClean="0"/>
                        <a:t> able to check apartment with location</a:t>
                      </a:r>
                      <a:endParaRPr lang="en-US" sz="20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8</a:t>
                      </a:r>
                      <a:endParaRPr lang="en-US" sz="18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/>
                        <a:t>High</a:t>
                      </a:r>
                      <a:endParaRPr 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dirty="0" smtClean="0"/>
                        <a:t>In-Process</a:t>
                      </a:r>
                      <a:endParaRPr lang="en-US" sz="14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8490">
                <a:tc>
                  <a:txBody>
                    <a:bodyPr/>
                    <a:lstStyle/>
                    <a:p>
                      <a:pPr algn="just"/>
                      <a:r>
                        <a:rPr lang="en-US" sz="2000" dirty="0" smtClean="0"/>
                        <a:t>User can be able to booking confirmation </a:t>
                      </a:r>
                      <a:endParaRPr 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6</a:t>
                      </a:r>
                      <a:endParaRPr 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/>
                        <a:t>High</a:t>
                      </a:r>
                      <a:endParaRPr 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Not Start</a:t>
                      </a:r>
                      <a:r>
                        <a:rPr lang="en-US" sz="1400" baseline="0" dirty="0" smtClean="0"/>
                        <a:t> yet</a:t>
                      </a:r>
                      <a:endParaRPr lang="en-US" sz="14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78723">
                <a:tc>
                  <a:txBody>
                    <a:bodyPr/>
                    <a:lstStyle/>
                    <a:p>
                      <a:pPr marL="0" marR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User can be able to</a:t>
                      </a:r>
                      <a:r>
                        <a:rPr lang="en-US" sz="1800" baseline="0" dirty="0" smtClean="0"/>
                        <a:t> add, change or remove booking</a:t>
                      </a:r>
                      <a:endParaRPr lang="en-US" sz="1800" b="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6</a:t>
                      </a:r>
                      <a:endParaRPr lang="en-US" sz="1800" b="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/>
                        <a:t>Medium</a:t>
                      </a:r>
                      <a:endParaRPr 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/>
                        <a:t>Not Start</a:t>
                      </a:r>
                      <a:r>
                        <a:rPr lang="en-US" sz="1400" baseline="0" dirty="0" smtClean="0"/>
                        <a:t> yet</a:t>
                      </a:r>
                      <a:endParaRPr lang="en-US" sz="1400" b="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61397">
                <a:tc>
                  <a:txBody>
                    <a:bodyPr/>
                    <a:lstStyle/>
                    <a:p>
                      <a:pPr algn="just"/>
                      <a:r>
                        <a:rPr lang="en-US" sz="1800" dirty="0" smtClean="0"/>
                        <a:t>An</a:t>
                      </a:r>
                      <a:r>
                        <a:rPr lang="en-US" sz="1800" baseline="0" dirty="0" smtClean="0"/>
                        <a:t> admin can </a:t>
                      </a:r>
                      <a:r>
                        <a:rPr lang="en-US" sz="1800" dirty="0" smtClean="0"/>
                        <a:t> able to </a:t>
                      </a:r>
                      <a:r>
                        <a:rPr lang="en-US" sz="1800" baseline="0" dirty="0" smtClean="0"/>
                        <a:t> take any action like remove  unauthorized user</a:t>
                      </a:r>
                      <a:endParaRPr lang="en-US" sz="18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4</a:t>
                      </a:r>
                      <a:endParaRPr lang="en-US" sz="18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/>
                        <a:t>Medium</a:t>
                      </a:r>
                      <a:endParaRPr 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/>
                        <a:t>Not Start</a:t>
                      </a:r>
                      <a:r>
                        <a:rPr lang="en-US" sz="1400" baseline="0" dirty="0" smtClean="0"/>
                        <a:t> yet</a:t>
                      </a:r>
                      <a:endParaRPr lang="en-US" sz="1400" dirty="0" smtClean="0"/>
                    </a:p>
                    <a:p>
                      <a:endParaRPr lang="en-US" sz="1400" b="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694860">
                <a:tc>
                  <a:txBody>
                    <a:bodyPr/>
                    <a:lstStyle/>
                    <a:p>
                      <a:pPr algn="just"/>
                      <a:r>
                        <a:rPr lang="en-US" sz="1800" b="0" dirty="0" smtClean="0"/>
                        <a:t>An admin can be able to check all list of login account</a:t>
                      </a:r>
                      <a:endParaRPr lang="en-US" sz="18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smtClean="0"/>
                        <a:t>4</a:t>
                      </a:r>
                      <a:endParaRPr lang="en-US" sz="18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/>
                        <a:t>High</a:t>
                      </a:r>
                      <a:endParaRPr 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b="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 smtClean="0"/>
                        <a:t>Not Start</a:t>
                      </a:r>
                      <a:r>
                        <a:rPr lang="en-US" sz="1400" b="0" baseline="0" dirty="0" smtClean="0"/>
                        <a:t> yet</a:t>
                      </a:r>
                      <a:endParaRPr lang="en-US" sz="1400" b="0" dirty="0" smtClean="0"/>
                    </a:p>
                    <a:p>
                      <a:endParaRPr lang="en-US" sz="14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0094595"/>
              </p:ext>
            </p:extLst>
          </p:nvPr>
        </p:nvGraphicFramePr>
        <p:xfrm>
          <a:off x="0" y="6217920"/>
          <a:ext cx="9195757" cy="640080"/>
        </p:xfrm>
        <a:graphic>
          <a:graphicData uri="http://schemas.openxmlformats.org/drawingml/2006/table">
            <a:tbl>
              <a:tblPr>
                <a:tableStyleId>{3C2FFA5D-87B4-456A-9821-1D502468CF0F}</a:tableStyleId>
              </a:tblPr>
              <a:tblGrid>
                <a:gridCol w="91957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6071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 smtClean="0"/>
                        <a:t>Total                                                                                    35   </a:t>
                      </a:r>
                      <a:endParaRPr lang="en-US" sz="1800" b="0" dirty="0" smtClean="0"/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4385" y="-77637"/>
            <a:ext cx="2987615" cy="306938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295722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Content Placeholder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2401136"/>
              </p:ext>
            </p:extLst>
          </p:nvPr>
        </p:nvGraphicFramePr>
        <p:xfrm>
          <a:off x="641690" y="3345254"/>
          <a:ext cx="10962736" cy="2366429"/>
        </p:xfrm>
        <a:graphic>
          <a:graphicData uri="http://schemas.openxmlformats.org/drawingml/2006/table">
            <a:tbl>
              <a:tblPr firstRow="1" lastRow="1" bandRow="1">
                <a:tableStyleId>{5C22544A-7EE6-4342-B048-85BDC9FD1C3A}</a:tableStyleId>
              </a:tblPr>
              <a:tblGrid>
                <a:gridCol w="19692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093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2461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4698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8659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4698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0384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475117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Story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Task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Sun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Tue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Thu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Status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222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Code of create account &amp; </a:t>
                      </a:r>
                      <a:r>
                        <a:rPr lang="en-US" sz="1800" baseline="0" dirty="0" smtClean="0"/>
                        <a:t>login</a:t>
                      </a:r>
                      <a:endParaRPr lang="en-US" sz="1800" b="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Done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       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Code of change</a:t>
                      </a:r>
                      <a:r>
                        <a:rPr lang="en-US" sz="1800" baseline="0" dirty="0" smtClean="0"/>
                        <a:t> password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In-process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User Related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Testing  theses code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In-process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800" dirty="0" smtClean="0">
                          <a:latin typeface="Gill Sans" charset="0"/>
                          <a:ea typeface="ヒラギノ角ゴ Pro W3" charset="-128"/>
                          <a:sym typeface="Gill Sans" charset="0"/>
                        </a:rPr>
                        <a:t>Write online help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In-process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  Total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12" name="Picture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0410" y="0"/>
            <a:ext cx="6394041" cy="288036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Rectangle 12"/>
          <p:cNvSpPr/>
          <p:nvPr/>
        </p:nvSpPr>
        <p:spPr>
          <a:xfrm>
            <a:off x="9084478" y="1152474"/>
            <a:ext cx="2070339" cy="8798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C00000"/>
                </a:solidFill>
                <a:latin typeface="Arial Black" panose="020B0A04020102020204" pitchFamily="34" charset="0"/>
              </a:rPr>
              <a:t>Sprint </a:t>
            </a:r>
          </a:p>
          <a:p>
            <a:pPr algn="ctr"/>
            <a:r>
              <a:rPr lang="en-US" b="1" dirty="0" smtClean="0">
                <a:solidFill>
                  <a:srgbClr val="C00000"/>
                </a:solidFill>
                <a:latin typeface="Arial Black" panose="020B0A04020102020204" pitchFamily="34" charset="0"/>
              </a:rPr>
              <a:t>Backlog</a:t>
            </a:r>
            <a:endParaRPr lang="en-US" b="1" dirty="0">
              <a:solidFill>
                <a:srgbClr val="C00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7875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 smtClean="0"/>
              <a:t> </a:t>
            </a:r>
            <a:r>
              <a:rPr lang="en-US" altLang="en-US" dirty="0" err="1" smtClean="0"/>
              <a:t>Burndown</a:t>
            </a:r>
            <a:r>
              <a:rPr lang="en-US" altLang="en-US" dirty="0" smtClean="0"/>
              <a:t> Chart</a:t>
            </a:r>
            <a:endParaRPr lang="en-US" dirty="0"/>
          </a:p>
        </p:txBody>
      </p:sp>
      <p:graphicFrame>
        <p:nvGraphicFramePr>
          <p:cNvPr id="70" name="Content Placeholder 6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34094365"/>
              </p:ext>
            </p:extLst>
          </p:nvPr>
        </p:nvGraphicFramePr>
        <p:xfrm>
          <a:off x="1130808" y="1843913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2" name="Rectangle 71"/>
          <p:cNvSpPr/>
          <p:nvPr/>
        </p:nvSpPr>
        <p:spPr>
          <a:xfrm>
            <a:off x="411480" y="3675888"/>
            <a:ext cx="758952" cy="320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C00000"/>
                </a:solidFill>
              </a:rPr>
              <a:t>Hours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73" name="Rectangle 72"/>
          <p:cNvSpPr/>
          <p:nvPr/>
        </p:nvSpPr>
        <p:spPr>
          <a:xfrm>
            <a:off x="5980176" y="6217920"/>
            <a:ext cx="1298448" cy="4754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C00000"/>
                </a:solidFill>
              </a:rPr>
              <a:t>Days</a:t>
            </a:r>
            <a:endParaRPr lang="en-US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1488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362</TotalTime>
  <Words>237</Words>
  <Application>Microsoft Office PowerPoint</Application>
  <PresentationFormat>Widescreen</PresentationFormat>
  <Paragraphs>111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Arial</vt:lpstr>
      <vt:lpstr>Arial Black</vt:lpstr>
      <vt:lpstr>Bookman Old Style</vt:lpstr>
      <vt:lpstr>Calibri</vt:lpstr>
      <vt:lpstr>Calibri Light</vt:lpstr>
      <vt:lpstr>Gill Sans</vt:lpstr>
      <vt:lpstr>Wingdings</vt:lpstr>
      <vt:lpstr>ヒラギノ角ゴ Pro W3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Burndown Chart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Meem Kabir</dc:creator>
  <cp:lastModifiedBy>Sakif Ahmed Abir</cp:lastModifiedBy>
  <cp:revision>73</cp:revision>
  <dcterms:created xsi:type="dcterms:W3CDTF">2018-04-01T14:23:34Z</dcterms:created>
  <dcterms:modified xsi:type="dcterms:W3CDTF">2020-12-09T11:45:08Z</dcterms:modified>
</cp:coreProperties>
</file>

<file path=docProps/thumbnail.jpeg>
</file>